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836" y="-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5FDE68-F3EF-40D3-92F6-9BB0AD709ED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8100"/>
            <a:ext cx="9144000" cy="5181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727597"/>
            <a:ext cx="9144000" cy="1603772"/>
          </a:xfrm>
          <a:prstGeom prst="rect">
            <a:avLst/>
          </a:prstGeom>
          <a:solidFill>
            <a:srgbClr val="FF6600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" y="1639475"/>
            <a:ext cx="9144000" cy="90488"/>
          </a:xfrm>
          <a:prstGeom prst="rect">
            <a:avLst/>
          </a:prstGeom>
          <a:solidFill>
            <a:srgbClr val="FF99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3321844"/>
            <a:ext cx="9144000" cy="83344"/>
          </a:xfrm>
          <a:prstGeom prst="rect">
            <a:avLst/>
          </a:prstGeom>
          <a:solidFill>
            <a:srgbClr val="FF99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89" y="391716"/>
            <a:ext cx="57292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 bwMode="auto">
          <a:xfrm>
            <a:off x="525464" y="391716"/>
            <a:ext cx="5866192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en-US" sz="2000" baseline="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12</a:t>
            </a:r>
            <a:r>
              <a:rPr lang="en-US" sz="2000" baseline="30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2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 CENTRAL &amp; EASTERN EUROPEAN </a:t>
            </a:r>
            <a:br>
              <a:rPr lang="en-US" sz="2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SOFTWARE ENGINEERING CONFERENCE IN RUSSIA</a:t>
            </a:r>
            <a:endParaRPr lang="en-US" sz="2000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 bwMode="auto">
          <a:xfrm>
            <a:off x="552451" y="1264253"/>
            <a:ext cx="4346575" cy="3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October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28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29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Moscow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0279" y="3531828"/>
            <a:ext cx="6400800" cy="45084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1111" y="1737262"/>
            <a:ext cx="8299136" cy="159723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13"/>
          </p:nvPr>
        </p:nvSpPr>
        <p:spPr>
          <a:xfrm>
            <a:off x="2186303" y="4065815"/>
            <a:ext cx="4728755" cy="842553"/>
          </a:xfrm>
        </p:spPr>
        <p:txBody>
          <a:bodyPr/>
          <a:lstStyle>
            <a:lvl5pPr marL="0" indent="0" algn="ctr">
              <a:buFont typeface="Arial" pitchFamily="34" charset="0"/>
              <a:buNone/>
              <a:defRPr sz="1800" baseline="0">
                <a:solidFill>
                  <a:schemeClr val="tx2"/>
                </a:solidFill>
              </a:defRPr>
            </a:lvl5pPr>
          </a:lstStyle>
          <a:p>
            <a:pPr lvl="4"/>
            <a:endParaRPr lang="en-US" dirty="0"/>
          </a:p>
        </p:txBody>
      </p:sp>
      <p:pic>
        <p:nvPicPr>
          <p:cNvPr id="14" name="Picture 12" descr="D:\My Dropbox\SECR-Design-Materials\Logo-partners-sponsors\!SECR-Logo\secr_2016_logo_small-for-presentatio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5238" y="344785"/>
            <a:ext cx="19335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81F6-40D4-41D8-BFA3-EEFAE8D751B0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B5E-1552-4113-87DC-B3DD4E37C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600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0D8F-1DD8-4DBE-B909-99E9680BE7AD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500-F3AC-4AEC-BAEF-DE6003B05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5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768350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3409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3C2-2384-43B2-ABF3-2975807F5537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82367"/>
            <a:ext cx="9143999" cy="919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1744982"/>
            <a:ext cx="914400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1422"/>
            <a:ext cx="9143999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AB5-5892-42A9-916F-4E77A7B869EF}" type="datetime1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DF98-D1FE-4FD8-ABBF-93DF1840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54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83324" y="1085850"/>
            <a:ext cx="3997234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5692" y="1085850"/>
            <a:ext cx="39672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A33D-9344-40D5-A622-9AA10D4FA27D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82F8-5B03-4803-9F0E-30986B28D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35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85850"/>
            <a:ext cx="3955869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566" y="1085850"/>
            <a:ext cx="3997234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0263" y="1685925"/>
            <a:ext cx="3942806" cy="291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689566" y="1685925"/>
            <a:ext cx="3997234" cy="291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A0B7-1AB0-4852-BA36-FA5B33449301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CDFC-E996-4E78-87D5-248C370B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7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CE77-75C3-4372-8995-7A88EAB69114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021E-940D-4A42-A60F-EAD94CF6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7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D927-D444-46BB-929A-CF694D8C8EBF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150A-95EE-412B-9A2A-7380384E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65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00150"/>
            <a:ext cx="23622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7163-2712-4ABA-99FE-E2F34B79555F}" type="datetime1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1B2F-18C7-44B6-BE42-7D41836D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93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3524490"/>
            <a:ext cx="91440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87341"/>
            <a:ext cx="9144000" cy="5393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7021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348615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4497-4DAE-4CCD-BB8C-A41EB19B642B}" type="datetime1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C6C-57F6-438D-B331-DC4ECC4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9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085850"/>
            <a:ext cx="8221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4629150"/>
            <a:ext cx="4132262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3998" r:id="rId7"/>
    <p:sldLayoutId id="2147484003" r:id="rId8"/>
    <p:sldLayoutId id="2147484004" r:id="rId9"/>
    <p:sldLayoutId id="2147483999" r:id="rId10"/>
    <p:sldLayoutId id="21474840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hecroaker/death-by-powerpo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50963" y="3531394"/>
            <a:ext cx="6400800" cy="45124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Author’s name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01638" y="1737123"/>
            <a:ext cx="8297862" cy="1597819"/>
          </a:xfrm>
        </p:spPr>
        <p:txBody>
          <a:bodyPr/>
          <a:lstStyle/>
          <a:p>
            <a:r>
              <a:rPr smtClean="0"/>
              <a:t>Presentation title</a:t>
            </a:r>
            <a:endParaRPr lang="ru-RU" smtClean="0"/>
          </a:p>
        </p:txBody>
      </p:sp>
      <p:sp>
        <p:nvSpPr>
          <p:cNvPr id="6148" name="Content Placeholder 14"/>
          <p:cNvSpPr>
            <a:spLocks noGrp="1"/>
          </p:cNvSpPr>
          <p:nvPr>
            <p:ph sz="quarter" idx="13"/>
          </p:nvPr>
        </p:nvSpPr>
        <p:spPr>
          <a:xfrm>
            <a:off x="2185988" y="4065985"/>
            <a:ext cx="4729162" cy="842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2400" dirty="0" smtClean="0"/>
              <a:t>Organization name or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5498"/>
            <a:ext cx="8229600" cy="76795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Recommendations for the authors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57201" y="1104900"/>
            <a:ext cx="8283575" cy="3409950"/>
          </a:xfrm>
        </p:spPr>
        <p:txBody>
          <a:bodyPr/>
          <a:lstStyle/>
          <a:p>
            <a:r>
              <a:rPr lang="en-US" sz="2000" dirty="0" smtClean="0"/>
              <a:t>We encourage you to use this template, although it is not mandatory</a:t>
            </a:r>
          </a:p>
          <a:p>
            <a:r>
              <a:rPr lang="en-US" sz="2000" dirty="0" smtClean="0"/>
              <a:t>If you use your own template, please insert the CEE-SECR logo anywhere on the title page. Just copy it from here: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Consider the “Death by PowerPoint” recommendations: </a:t>
            </a:r>
            <a:r>
              <a:rPr lang="en-US" sz="2000" dirty="0" smtClean="0">
                <a:hlinkClick r:id="rId2"/>
              </a:rPr>
              <a:t>http://www.slideshare.net/thecroaker/death-by-powerpoint</a:t>
            </a:r>
            <a:endParaRPr lang="en-US" sz="2000" dirty="0" smtClean="0"/>
          </a:p>
          <a:p>
            <a:endParaRPr lang="en-US" dirty="0" smtClean="0"/>
          </a:p>
        </p:txBody>
      </p:sp>
      <p:pic>
        <p:nvPicPr>
          <p:cNvPr id="9" name="Picture 12" descr="D:\My Dropbox\SECR-Design-Materials\Logo-partners-sponsors\!SECR-Logo\secr_2016_logo_small-for-presen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1463" y="2383135"/>
            <a:ext cx="1933575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715</TotalTime>
  <Words>23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Presentation title</vt:lpstr>
      <vt:lpstr>Recommendations for the authors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 Kryuchkova</cp:lastModifiedBy>
  <cp:revision>104</cp:revision>
  <dcterms:created xsi:type="dcterms:W3CDTF">2011-02-16T09:38:42Z</dcterms:created>
  <dcterms:modified xsi:type="dcterms:W3CDTF">2016-08-31T12:50:35Z</dcterms:modified>
</cp:coreProperties>
</file>