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6600"/>
    <a:srgbClr val="CC6600"/>
    <a:srgbClr val="E4DDEB"/>
    <a:srgbClr val="FFCC00"/>
    <a:srgbClr val="008000"/>
    <a:srgbClr val="99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 snapToGrid="0">
      <p:cViewPr>
        <p:scale>
          <a:sx n="100" d="100"/>
          <a:sy n="100" d="100"/>
        </p:scale>
        <p:origin x="-1908" y="-76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DDCBFD-A7C8-4BF5-A584-9CDDA2E4AE65}" type="datetimeFigureOut">
              <a:rPr lang="ru-RU" smtClean="0"/>
              <a:pPr/>
              <a:t>31.08.2016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E3D95E-1836-46E8-B533-00090FF59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016069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375DE8F-874A-4787-AAFA-AF51758E1FC9}" type="datetimeFigureOut">
              <a:rPr lang="en-US"/>
              <a:pPr>
                <a:defRPr/>
              </a:pPr>
              <a:t>8/31/2016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A71A6FA-DC48-4211-BC3F-A4F3AE779F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83444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15FDE68-F3EF-40D3-92F6-9BB0AD709ED0}" type="slidenum">
              <a:rPr lang="en-US" smtClean="0"/>
              <a:pPr eaLnBrk="1" hangingPunct="1"/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" y="-51792"/>
            <a:ext cx="9144000" cy="51816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1737122"/>
            <a:ext cx="9144000" cy="1603772"/>
          </a:xfrm>
          <a:prstGeom prst="rect">
            <a:avLst/>
          </a:prstGeom>
          <a:solidFill>
            <a:srgbClr val="FF6600"/>
          </a:solidFill>
          <a:ln w="19050" cap="sq" cmpd="sng" algn="ctr">
            <a:solidFill>
              <a:srgbClr val="FF6600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" y="1649000"/>
            <a:ext cx="9144000" cy="90488"/>
          </a:xfrm>
          <a:prstGeom prst="rect">
            <a:avLst/>
          </a:prstGeom>
          <a:solidFill>
            <a:srgbClr val="FF9900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" y="3331369"/>
            <a:ext cx="9144000" cy="83344"/>
          </a:xfrm>
          <a:prstGeom prst="rect">
            <a:avLst/>
          </a:prstGeom>
          <a:solidFill>
            <a:srgbClr val="FF9900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itle 1"/>
          <p:cNvSpPr txBox="1">
            <a:spLocks/>
          </p:cNvSpPr>
          <p:nvPr userDrawn="1"/>
        </p:nvSpPr>
        <p:spPr bwMode="auto">
          <a:xfrm>
            <a:off x="268289" y="391716"/>
            <a:ext cx="5729287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9144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endParaRPr lang="ru-RU" sz="2000">
              <a:solidFill>
                <a:srgbClr val="0D0D0D"/>
              </a:solidFill>
              <a:latin typeface="Calibri" pitchFamily="34" charset="0"/>
            </a:endParaRPr>
          </a:p>
        </p:txBody>
      </p:sp>
      <p:sp>
        <p:nvSpPr>
          <p:cNvPr id="12" name="Subtitle 8"/>
          <p:cNvSpPr txBox="1">
            <a:spLocks/>
          </p:cNvSpPr>
          <p:nvPr userDrawn="1"/>
        </p:nvSpPr>
        <p:spPr bwMode="auto">
          <a:xfrm>
            <a:off x="525464" y="391716"/>
            <a:ext cx="5913436" cy="779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lang="en-US" sz="2000" kern="1200" dirty="0" smtClean="0">
                <a:solidFill>
                  <a:srgbClr val="FF6600"/>
                </a:solidFill>
                <a:latin typeface="Calibri" pitchFamily="34" charset="0"/>
                <a:ea typeface="+mn-ea"/>
                <a:cs typeface="Arial" charset="0"/>
              </a:rPr>
              <a:t>XII </a:t>
            </a:r>
            <a:r>
              <a:rPr lang="ru-RU" sz="2000" kern="1200" dirty="0" smtClean="0">
                <a:solidFill>
                  <a:srgbClr val="FF6600"/>
                </a:solidFill>
                <a:latin typeface="Calibri" pitchFamily="34" charset="0"/>
                <a:ea typeface="+mn-ea"/>
                <a:cs typeface="Arial" charset="0"/>
              </a:rPr>
              <a:t>международная конференция</a:t>
            </a:r>
            <a:r>
              <a:rPr lang="en-US" sz="2000" kern="1200" dirty="0" smtClean="0">
                <a:solidFill>
                  <a:srgbClr val="FF6600"/>
                </a:solidFill>
                <a:latin typeface="Calibri" pitchFamily="34" charset="0"/>
                <a:ea typeface="+mn-ea"/>
                <a:cs typeface="Arial" charset="0"/>
              </a:rPr>
              <a:t/>
            </a:r>
            <a:br>
              <a:rPr lang="en-US" sz="2000" kern="1200" dirty="0" smtClean="0">
                <a:solidFill>
                  <a:srgbClr val="FF6600"/>
                </a:solidFill>
                <a:latin typeface="Calibri" pitchFamily="34" charset="0"/>
                <a:ea typeface="+mn-ea"/>
                <a:cs typeface="Arial" charset="0"/>
              </a:rPr>
            </a:br>
            <a:r>
              <a:rPr lang="en-US" sz="2600" dirty="0" smtClean="0">
                <a:solidFill>
                  <a:srgbClr val="FF6600"/>
                </a:solidFill>
                <a:latin typeface="Calibri" pitchFamily="34" charset="0"/>
              </a:rPr>
              <a:t>CEE-SECR / </a:t>
            </a:r>
            <a:r>
              <a:rPr lang="ru-RU" sz="2600" dirty="0" smtClean="0">
                <a:solidFill>
                  <a:srgbClr val="FF6600"/>
                </a:solidFill>
                <a:latin typeface="Calibri" pitchFamily="34" charset="0"/>
              </a:rPr>
              <a:t>РАЗРАБОТКА ПО</a:t>
            </a:r>
          </a:p>
        </p:txBody>
      </p:sp>
      <p:sp>
        <p:nvSpPr>
          <p:cNvPr id="13" name="Subtitle 8"/>
          <p:cNvSpPr txBox="1">
            <a:spLocks/>
          </p:cNvSpPr>
          <p:nvPr userDrawn="1"/>
        </p:nvSpPr>
        <p:spPr bwMode="auto">
          <a:xfrm>
            <a:off x="552451" y="1235678"/>
            <a:ext cx="4346575" cy="311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algn="l"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None/>
              <a:defRPr/>
            </a:pP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8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- </a:t>
            </a: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9</a:t>
            </a: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октября, Москва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50279" y="3531828"/>
            <a:ext cx="6400800" cy="450840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01111" y="1737262"/>
            <a:ext cx="8299136" cy="1597231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2" name="Content Placeholder 7"/>
          <p:cNvSpPr>
            <a:spLocks noGrp="1"/>
          </p:cNvSpPr>
          <p:nvPr>
            <p:ph sz="quarter" idx="13"/>
          </p:nvPr>
        </p:nvSpPr>
        <p:spPr>
          <a:xfrm>
            <a:off x="2186303" y="4065815"/>
            <a:ext cx="4728755" cy="842553"/>
          </a:xfrm>
        </p:spPr>
        <p:txBody>
          <a:bodyPr/>
          <a:lstStyle>
            <a:lvl5pPr marL="0" indent="0" algn="ctr">
              <a:buFont typeface="Arial" pitchFamily="34" charset="0"/>
              <a:buNone/>
              <a:defRPr sz="1800" baseline="0">
                <a:solidFill>
                  <a:schemeClr val="tx2"/>
                </a:solidFill>
              </a:defRPr>
            </a:lvl5pPr>
          </a:lstStyle>
          <a:p>
            <a:pPr lvl="4"/>
            <a:endParaRPr lang="en-US" dirty="0"/>
          </a:p>
        </p:txBody>
      </p:sp>
      <p:pic>
        <p:nvPicPr>
          <p:cNvPr id="14" name="Picture 12" descr="D:\My Dropbox\SECR-Design-Materials\Logo-partners-sponsors\!SECR-Logo\secr_2016_logo_small-for-presentation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45238" y="344785"/>
            <a:ext cx="1933575" cy="10477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8169933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081F6-40D4-41D8-BFA3-EEFAE8D751B0}" type="datetime1">
              <a:rPr lang="en-US"/>
              <a:pPr>
                <a:defRPr/>
              </a:pPr>
              <a:t>8/31/2016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76B5E-1552-4113-87DC-B3DD4E37C0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656006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1"/>
            <a:ext cx="201168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05980"/>
            <a:ext cx="55626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C0D8F-1DD8-4DBE-B909-99E9680BE7AD}" type="datetime1">
              <a:rPr lang="en-US"/>
              <a:pPr>
                <a:defRPr/>
              </a:pPr>
              <a:t>8/31/2016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98500-F3AC-4AEC-BAEF-DE6003B05C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365372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5100"/>
            <a:ext cx="8229600" cy="768350"/>
          </a:xfrm>
        </p:spPr>
        <p:txBody>
          <a:bodyPr/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104900"/>
            <a:ext cx="8229600" cy="340995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6B3C2-2384-43B2-ABF3-2975807F5537}" type="datetime1">
              <a:rPr lang="en-US"/>
              <a:pPr>
                <a:defRPr/>
              </a:pPr>
              <a:t>8/31/2016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44FF8-9ACF-4295-9A2A-4742E58F8D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52125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 flipV="1">
            <a:off x="0" y="1782367"/>
            <a:ext cx="9143999" cy="9191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" y="1744982"/>
            <a:ext cx="9144000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1851422"/>
            <a:ext cx="9143999" cy="45719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714376"/>
            <a:ext cx="7772400" cy="1021556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910953"/>
            <a:ext cx="7772400" cy="100369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19AB5-5892-42A9-916F-4E77A7B869EF}" type="datetime1">
              <a:rPr lang="en-US"/>
              <a:pPr>
                <a:defRPr/>
              </a:pPr>
              <a:t>8/31/2016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4629150"/>
            <a:ext cx="4000500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4656535"/>
            <a:ext cx="457200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42DF98-D1FE-4FD8-ABBF-93DF1840B1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35470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83324" y="1085850"/>
            <a:ext cx="3997234" cy="3429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715692" y="1085850"/>
            <a:ext cx="3967299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AA33D-9344-40D5-A622-9AA10D4FA27D}" type="datetime1">
              <a:rPr lang="en-US"/>
              <a:pPr>
                <a:defRPr/>
              </a:pPr>
              <a:t>8/31/2016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982F8-5B03-4803-9F0E-30986B28D4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79359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138" y="204788"/>
            <a:ext cx="8242663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085850"/>
            <a:ext cx="3955869" cy="5715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89566" y="1085850"/>
            <a:ext cx="3997234" cy="5715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470263" y="1685925"/>
            <a:ext cx="3942806" cy="291465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689566" y="1685925"/>
            <a:ext cx="3997234" cy="2914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DA0B7-1AB0-4852-BA36-FA5B33449301}" type="datetime1">
              <a:rPr lang="en-US"/>
              <a:pPr>
                <a:defRPr/>
              </a:pPr>
              <a:t>8/31/2016</a:t>
            </a:fld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0CDFC-E996-4E78-87D5-248C370B74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987638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DCE77-75C3-4372-8995-7A88EAB69114}" type="datetime1">
              <a:rPr lang="en-US"/>
              <a:pPr>
                <a:defRPr/>
              </a:pPr>
              <a:t>8/31/2016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5021E-940D-4A42-A60F-EAD94CF6B5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17775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3D927-D444-46BB-929A-CF694D8C8EBF}" type="datetime1">
              <a:rPr lang="en-US"/>
              <a:pPr>
                <a:defRPr/>
              </a:pPr>
              <a:t>8/31/2016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0150A-95EE-412B-9A2A-7380384E32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956532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138" y="204788"/>
            <a:ext cx="8242663" cy="85725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200150"/>
            <a:ext cx="2362200" cy="337185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200150"/>
            <a:ext cx="5715000" cy="33718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17163-2712-4ABA-99FE-E2F34B79555F}" type="datetime1">
              <a:rPr lang="en-US"/>
              <a:pPr>
                <a:defRPr/>
              </a:pPr>
              <a:t>8/31/2016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C1B2F-18C7-44B6-BE42-7D41836DE9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2931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0" y="3524490"/>
            <a:ext cx="9144000" cy="4571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3487341"/>
            <a:ext cx="9144000" cy="53936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3570210"/>
            <a:ext cx="9144000" cy="45719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75413"/>
            <a:ext cx="7315200" cy="391716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84369"/>
            <a:ext cx="7315200" cy="51435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3999" cy="3486151"/>
          </a:xfrm>
          <a:prstGeom prst="rect">
            <a:avLst/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B4497-4DAE-4CCD-BB8C-A41EB19B642B}" type="datetime1">
              <a:rPr lang="en-US"/>
              <a:pPr>
                <a:defRPr/>
              </a:pPr>
              <a:t>8/31/2016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4629150"/>
            <a:ext cx="3886200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4656535"/>
            <a:ext cx="457200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C0C6C-57F6-438D-B331-DC4ECC429E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98992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7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65138" y="1085850"/>
            <a:ext cx="8221662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4643437"/>
            <a:ext cx="2476500" cy="357188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EA75D12-EE64-4238-AD25-FFB3FA394AD5}" type="datetime1">
              <a:rPr lang="en-US"/>
              <a:pPr>
                <a:defRPr/>
              </a:pPr>
              <a:t>8/31/2016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44538" y="4629150"/>
            <a:ext cx="4132262" cy="3429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4657725"/>
            <a:ext cx="457200" cy="3429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32AD3498-53AB-486C-B2E0-0DEE385F47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1" r:id="rId1"/>
    <p:sldLayoutId id="2147483994" r:id="rId2"/>
    <p:sldLayoutId id="2147484002" r:id="rId3"/>
    <p:sldLayoutId id="2147483995" r:id="rId4"/>
    <p:sldLayoutId id="2147483996" r:id="rId5"/>
    <p:sldLayoutId id="2147483997" r:id="rId6"/>
    <p:sldLayoutId id="2147483998" r:id="rId7"/>
    <p:sldLayoutId id="2147484003" r:id="rId8"/>
    <p:sldLayoutId id="2147484004" r:id="rId9"/>
    <p:sldLayoutId id="2147483999" r:id="rId10"/>
    <p:sldLayoutId id="2147484000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7F7F7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7F7F7F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7F7F7F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7F7F7F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7F7F7F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F6C0AA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1B587C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1B587C"/>
        </a:buClr>
        <a:buChar char="o"/>
        <a:defRPr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slideshare.net/thecroaker/death-by-powerpoint-ru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350963" y="3531394"/>
            <a:ext cx="6400800" cy="451247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Имя автора</a:t>
            </a:r>
            <a:endParaRPr lang="en-US" dirty="0"/>
          </a:p>
        </p:txBody>
      </p:sp>
      <p:sp>
        <p:nvSpPr>
          <p:cNvPr id="6147" name="Title 1"/>
          <p:cNvSpPr>
            <a:spLocks noGrp="1"/>
          </p:cNvSpPr>
          <p:nvPr>
            <p:ph type="ctrTitle"/>
          </p:nvPr>
        </p:nvSpPr>
        <p:spPr>
          <a:xfrm>
            <a:off x="401638" y="1737123"/>
            <a:ext cx="8297862" cy="1597819"/>
          </a:xfrm>
        </p:spPr>
        <p:txBody>
          <a:bodyPr/>
          <a:lstStyle/>
          <a:p>
            <a:r>
              <a:rPr lang="ru-RU" dirty="0" smtClean="0"/>
              <a:t>Название доклада</a:t>
            </a:r>
          </a:p>
        </p:txBody>
      </p:sp>
      <p:sp>
        <p:nvSpPr>
          <p:cNvPr id="6148" name="Content Placeholder 14"/>
          <p:cNvSpPr>
            <a:spLocks noGrp="1"/>
          </p:cNvSpPr>
          <p:nvPr>
            <p:ph sz="quarter" idx="13"/>
          </p:nvPr>
        </p:nvSpPr>
        <p:spPr>
          <a:xfrm>
            <a:off x="2185988" y="4065985"/>
            <a:ext cx="4729162" cy="842963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z="2400" dirty="0" smtClean="0"/>
              <a:t>Название или лого организации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65498"/>
            <a:ext cx="8229600" cy="767953"/>
          </a:xfrm>
        </p:spPr>
        <p:txBody>
          <a:bodyPr/>
          <a:lstStyle/>
          <a:p>
            <a:pPr>
              <a:defRPr/>
            </a:pPr>
            <a:r>
              <a:rPr lang="ru-RU" dirty="0"/>
              <a:t>Информация для докладчиков</a:t>
            </a:r>
            <a:endParaRPr lang="en-US" dirty="0"/>
          </a:p>
        </p:txBody>
      </p:sp>
      <p:sp>
        <p:nvSpPr>
          <p:cNvPr id="7171" name="Content Placeholder 4"/>
          <p:cNvSpPr>
            <a:spLocks noGrp="1"/>
          </p:cNvSpPr>
          <p:nvPr>
            <p:ph sz="quarter" idx="1"/>
          </p:nvPr>
        </p:nvSpPr>
        <p:spPr>
          <a:xfrm>
            <a:off x="430212" y="1123950"/>
            <a:ext cx="8283575" cy="3409950"/>
          </a:xfrm>
        </p:spPr>
        <p:txBody>
          <a:bodyPr/>
          <a:lstStyle/>
          <a:p>
            <a:r>
              <a:rPr lang="ru-RU" sz="2000" dirty="0"/>
              <a:t>Использование данного шаблона для презентации является не </a:t>
            </a:r>
            <a:r>
              <a:rPr lang="ru-RU" sz="2000" dirty="0" smtClean="0"/>
              <a:t>обязательным</a:t>
            </a:r>
            <a:r>
              <a:rPr lang="ru-RU" sz="2000" dirty="0"/>
              <a:t>, но желательным</a:t>
            </a:r>
          </a:p>
          <a:p>
            <a:r>
              <a:rPr lang="ru-RU" sz="2000" dirty="0"/>
              <a:t>В случае использовании собственного шаблона, вставьте в него </a:t>
            </a:r>
            <a:r>
              <a:rPr lang="ru-RU" sz="2000" dirty="0" smtClean="0"/>
              <a:t>логотип </a:t>
            </a:r>
            <a:r>
              <a:rPr lang="ru-RU" sz="2000" dirty="0"/>
              <a:t>конференции на титульной странице:</a:t>
            </a:r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ru-RU" sz="2000" dirty="0"/>
              <a:t>Совет: прочтите о «смерти через </a:t>
            </a:r>
            <a:r>
              <a:rPr lang="en-US" sz="2000" dirty="0"/>
              <a:t>PowerPoint</a:t>
            </a:r>
            <a:r>
              <a:rPr lang="ru-RU" sz="2000" dirty="0"/>
              <a:t>»: </a:t>
            </a:r>
            <a:br>
              <a:rPr lang="ru-RU" sz="2000" dirty="0"/>
            </a:br>
            <a:r>
              <a:rPr lang="en-US" sz="2000" dirty="0">
                <a:hlinkClick r:id="rId2"/>
              </a:rPr>
              <a:t>http://www.slideshare.net/thecroaker/death-by-powerpoint-rus</a:t>
            </a:r>
            <a:endParaRPr lang="en-US" sz="2000" dirty="0"/>
          </a:p>
          <a:p>
            <a:endParaRPr lang="en-US" dirty="0" smtClean="0"/>
          </a:p>
        </p:txBody>
      </p:sp>
      <p:pic>
        <p:nvPicPr>
          <p:cNvPr id="7" name="Picture 12" descr="D:\My Dropbox\SECR-Design-Materials\Logo-partners-sponsors\!SECR-Logo\secr_2016_logo_small-for-presentatio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06688" y="2735560"/>
            <a:ext cx="1933575" cy="1047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743</TotalTime>
  <Words>47</Words>
  <Application>Microsoft Office PowerPoint</Application>
  <PresentationFormat>On-screen Show (16:9)</PresentationFormat>
  <Paragraphs>12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Equity</vt:lpstr>
      <vt:lpstr>Название доклада</vt:lpstr>
      <vt:lpstr>Информация для докладчиков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ПО 2011</dc:title>
  <dc:creator>juls</dc:creator>
  <cp:lastModifiedBy>Julia Kryuchkova</cp:lastModifiedBy>
  <cp:revision>108</cp:revision>
  <dcterms:created xsi:type="dcterms:W3CDTF">2011-02-16T09:38:42Z</dcterms:created>
  <dcterms:modified xsi:type="dcterms:W3CDTF">2016-08-31T12:45:51Z</dcterms:modified>
</cp:coreProperties>
</file>